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60" r:id="rId5"/>
    <p:sldId id="262" r:id="rId6"/>
    <p:sldId id="264" r:id="rId7"/>
    <p:sldId id="266" r:id="rId8"/>
    <p:sldId id="269" r:id="rId9"/>
    <p:sldId id="271" r:id="rId10"/>
    <p:sldId id="274" r:id="rId11"/>
    <p:sldId id="277" r:id="rId12"/>
    <p:sldId id="278" r:id="rId13"/>
    <p:sldId id="263" r:id="rId14"/>
    <p:sldId id="282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6F2007"/>
    <a:srgbClr val="FF9900"/>
    <a:srgbClr val="3366FF"/>
    <a:srgbClr val="0000FF"/>
    <a:srgbClr val="00CC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97152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8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Средняя общеобразовательная школа № 56</a:t>
            </a:r>
            <a:endParaRPr lang="ru-RU" sz="5400" b="1" spc="50" dirty="0">
              <a:ln w="11430"/>
              <a:solidFill>
                <a:srgbClr val="8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01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6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9"/>
          <a:stretch/>
        </p:blipFill>
        <p:spPr>
          <a:xfrm>
            <a:off x="-36512" y="116632"/>
            <a:ext cx="9215393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8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</Words>
  <Application>Microsoft Office PowerPoint</Application>
  <PresentationFormat>Экран (4:3)</PresentationFormat>
  <Paragraphs>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Средняя общеобразовательная школа № 56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Veressk2</cp:lastModifiedBy>
  <cp:revision>6</cp:revision>
  <dcterms:created xsi:type="dcterms:W3CDTF">2017-09-25T10:10:24Z</dcterms:created>
  <dcterms:modified xsi:type="dcterms:W3CDTF">2019-02-07T05:13:30Z</dcterms:modified>
</cp:coreProperties>
</file>